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31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Used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130743"/>
            <a:ext cx="44410" cy="4995624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53204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869" y="2346008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for Apple devices with a focus on user experience and performance.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384833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to be compatible with the diverse range of Android devices for seamless functionality.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0055" y="5706070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online platform accessible through web browsers, providing weather updates without requiring a separate app installation.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0946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Flow Diagram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Collects weather data from various sources, including satellites, weather stations, and meteorological organizations.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Analyzes and processes the data to generate accurate weather forecasts and real-time information.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Presents the weather information to the user through an intuitive and easily navigable interface.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Forecasting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Utilizes advanced algorithms to predict weather conditions, temperature, and precipitation.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Generates notifications for severe weather conditions to ensure user safety and preparedness.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 Services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Utilizes GPS to provide hyper-local weather forecasts and current conditions based on the user's location.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65026" y="492085"/>
            <a:ext cx="5579864" cy="5592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03"/>
              </a:lnSpc>
              <a:buNone/>
            </a:pPr>
            <a:r>
              <a:rPr lang="en-US" sz="352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Techniques Used</a:t>
            </a:r>
            <a:endParaRPr lang="en-US" sz="3523" dirty="0"/>
          </a:p>
        </p:txBody>
      </p:sp>
      <p:sp>
        <p:nvSpPr>
          <p:cNvPr id="5" name="Text 2"/>
          <p:cNvSpPr/>
          <p:nvPr/>
        </p:nvSpPr>
        <p:spPr>
          <a:xfrm>
            <a:off x="3065026" y="1409224"/>
            <a:ext cx="8500229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techniques are essential for ensuring that software applications function correctly and meet specified requirements. Here’s a summary of common testing techniques used in software development:</a:t>
            </a:r>
            <a:endParaRPr lang="en-US" sz="1409" dirty="0"/>
          </a:p>
        </p:txBody>
      </p:sp>
      <p:sp>
        <p:nvSpPr>
          <p:cNvPr id="6" name="Text 3"/>
          <p:cNvSpPr/>
          <p:nvPr/>
        </p:nvSpPr>
        <p:spPr>
          <a:xfrm>
            <a:off x="3351252" y="2182892"/>
            <a:ext cx="8214003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55"/>
              </a:lnSpc>
              <a:buSzPct val="100000"/>
              <a:buChar char="•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Involves manual inspection and testing of the software by a human tester.</a:t>
            </a:r>
            <a:endParaRPr lang="en-US" sz="1409" dirty="0"/>
          </a:p>
        </p:txBody>
      </p:sp>
      <p:sp>
        <p:nvSpPr>
          <p:cNvPr id="7" name="Text 4"/>
          <p:cNvSpPr/>
          <p:nvPr/>
        </p:nvSpPr>
        <p:spPr>
          <a:xfrm>
            <a:off x="3351252" y="2670334"/>
            <a:ext cx="8214003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1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testing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– Involves using software tools to automate the testing process.</a:t>
            </a:r>
            <a:endParaRPr lang="en-US" sz="1409" dirty="0"/>
          </a:p>
        </p:txBody>
      </p:sp>
      <p:sp>
        <p:nvSpPr>
          <p:cNvPr id="8" name="Text 5"/>
          <p:cNvSpPr/>
          <p:nvPr/>
        </p:nvSpPr>
        <p:spPr>
          <a:xfrm>
            <a:off x="3351252" y="3028117"/>
            <a:ext cx="8214003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2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Functional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Tests the functional requirements of the software to ensure they are met.</a:t>
            </a:r>
            <a:endParaRPr lang="en-US" sz="1409" dirty="0"/>
          </a:p>
        </p:txBody>
      </p:sp>
      <p:sp>
        <p:nvSpPr>
          <p:cNvPr id="9" name="Text 6"/>
          <p:cNvSpPr/>
          <p:nvPr/>
        </p:nvSpPr>
        <p:spPr>
          <a:xfrm>
            <a:off x="3351252" y="3385899"/>
            <a:ext cx="8214003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3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Non-functional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Tests non-functional requirements such as performance, security, and usability.</a:t>
            </a:r>
            <a:endParaRPr lang="en-US" sz="1409" dirty="0"/>
          </a:p>
        </p:txBody>
      </p:sp>
      <p:sp>
        <p:nvSpPr>
          <p:cNvPr id="10" name="Text 7"/>
          <p:cNvSpPr/>
          <p:nvPr/>
        </p:nvSpPr>
        <p:spPr>
          <a:xfrm>
            <a:off x="3351252" y="4029908"/>
            <a:ext cx="8214003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4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Unit testing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– Tests individual units or components of the software to ensure they are functioning as intended.</a:t>
            </a:r>
            <a:endParaRPr lang="en-US" sz="1409" dirty="0"/>
          </a:p>
        </p:txBody>
      </p:sp>
      <p:sp>
        <p:nvSpPr>
          <p:cNvPr id="11" name="Text 8"/>
          <p:cNvSpPr/>
          <p:nvPr/>
        </p:nvSpPr>
        <p:spPr>
          <a:xfrm>
            <a:off x="3351252" y="4673918"/>
            <a:ext cx="8214003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5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Integration testing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– Tests the integration of different components of the software to ensure they work together as a system.</a:t>
            </a:r>
            <a:endParaRPr lang="en-US" sz="1409" dirty="0"/>
          </a:p>
        </p:txBody>
      </p:sp>
      <p:sp>
        <p:nvSpPr>
          <p:cNvPr id="12" name="Text 9"/>
          <p:cNvSpPr/>
          <p:nvPr/>
        </p:nvSpPr>
        <p:spPr>
          <a:xfrm>
            <a:off x="3351252" y="5317927"/>
            <a:ext cx="8214003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6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System testing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– Tests the complete software system to ensure it meets the specified requirements.</a:t>
            </a:r>
            <a:endParaRPr lang="en-US" sz="1409" dirty="0"/>
          </a:p>
        </p:txBody>
      </p:sp>
      <p:sp>
        <p:nvSpPr>
          <p:cNvPr id="13" name="Text 10"/>
          <p:cNvSpPr/>
          <p:nvPr/>
        </p:nvSpPr>
        <p:spPr>
          <a:xfrm>
            <a:off x="3351252" y="5675709"/>
            <a:ext cx="8214003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7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Acceptance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Tests the software to ensure it meets the customer’s or end-user’s expectations.</a:t>
            </a:r>
            <a:endParaRPr lang="en-US" sz="1409" dirty="0"/>
          </a:p>
        </p:txBody>
      </p:sp>
      <p:sp>
        <p:nvSpPr>
          <p:cNvPr id="14" name="Text 11"/>
          <p:cNvSpPr/>
          <p:nvPr/>
        </p:nvSpPr>
        <p:spPr>
          <a:xfrm>
            <a:off x="3351252" y="6033492"/>
            <a:ext cx="8214003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8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Regression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Tests the software after changes or modifications have been made to ensure the changes have not introduced new defects.</a:t>
            </a:r>
            <a:endParaRPr lang="en-US" sz="1409" dirty="0"/>
          </a:p>
        </p:txBody>
      </p:sp>
      <p:sp>
        <p:nvSpPr>
          <p:cNvPr id="15" name="Text 12"/>
          <p:cNvSpPr/>
          <p:nvPr/>
        </p:nvSpPr>
        <p:spPr>
          <a:xfrm>
            <a:off x="3351252" y="6677501"/>
            <a:ext cx="8214003" cy="572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55"/>
              </a:lnSpc>
              <a:buSzPct val="100000"/>
              <a:buFont typeface="+mj-lt"/>
              <a:buAutoNum type="arabicPeriod" startAt="9"/>
            </a:pPr>
            <a:r>
              <a:rPr lang="en-US" sz="1409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Performance testing </a:t>
            </a:r>
            <a:pPr algn="l" indent="0" marL="0">
              <a:lnSpc>
                <a:spcPts val="2255"/>
              </a:lnSpc>
              <a:buNone/>
            </a:pPr>
            <a:r>
              <a:rPr lang="en-US" sz="140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– Tests the software to determine its performance characteristics such as speed, scalability, and stability.</a:t>
            </a:r>
            <a:endParaRPr lang="en-US" sz="1409" dirty="0"/>
          </a:p>
        </p:txBody>
      </p:sp>
      <p:sp>
        <p:nvSpPr>
          <p:cNvPr id="16" name="Text 13"/>
          <p:cNvSpPr/>
          <p:nvPr/>
        </p:nvSpPr>
        <p:spPr>
          <a:xfrm>
            <a:off x="3065026" y="7451169"/>
            <a:ext cx="8500229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55"/>
              </a:lnSpc>
              <a:buNone/>
            </a:pPr>
            <a:endParaRPr lang="en-US" sz="1409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710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07228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80585" y="3113961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app's accuracy in predicting weather conditions enhances user trust and reliability.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07228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0343" y="3113961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1486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Available on various platforms, enabling users to access weather information anytime, anywhere.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6771" y="513266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Engagement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Engages users through interactive features and personalized updates based on preferences.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611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Important Features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39983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Hourly Forecast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54675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Provides hourly updates on temperature, precipitation, and wind conditions.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39983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066342"/>
            <a:ext cx="30758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Severe Weather Alerts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54675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Notifies users about severe weather events affecting their location.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39983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Daily Forecast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Delivers a comprehensive overview of daily weather conditions and temperature trends.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390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66668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Dependency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app's accuracy is dependent on the availability and quality of weather data sources.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66668"/>
            <a:ext cx="4542115" cy="2006203"/>
          </a:xfrm>
          <a:prstGeom prst="roundRect">
            <a:avLst>
              <a:gd name="adj" fmla="val 4984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Connectivity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576876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Requires a stable internet connection for real-time updates, posing limitations in areas with poor connectivity.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295400"/>
          </a:xfrm>
          <a:prstGeom prst="roundRect">
            <a:avLst>
              <a:gd name="adj" fmla="val 7719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324832"/>
            <a:ext cx="28871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Device Compatibility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805249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May not be compatible with older devices, limiting access for some users.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Work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3869" y="216836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175272"/>
            <a:ext cx="32196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Visualization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advanced weather maps and data visualization for an enhanced user experience.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9341" y="4026098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Pollution Tracking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Include pollution and air quality tracking to provide comprehensive environmental information.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noFill/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30055" y="5883831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Introduce customizable widgets and alerts, allowing users to personalize their weather updates.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2024-04-02T05:34:47Z</dcterms:created>
  <dcterms:modified xsi:type="dcterms:W3CDTF">2024-04-02T05:34:47Z</dcterms:modified>
</cp:coreProperties>
</file>